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3A6E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4" y="4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2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EE54-7EFC-4B1C-AEE5-7903788D15D5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6.wa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847" y="1936097"/>
            <a:ext cx="11096307" cy="255454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80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Computer </a:t>
            </a:r>
            <a:r>
              <a:rPr lang="en-US" sz="80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icon</a:t>
            </a:r>
            <a:endParaRPr lang="en-US" sz="8000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xeboy" panose="02000500000000000000" pitchFamily="2" charset="0"/>
              <a:cs typeface="Segoe UI" panose="020B0502040204020203" pitchFamily="34" charset="0"/>
            </a:endParaRPr>
          </a:p>
          <a:p>
            <a:pPr algn="ctr"/>
            <a:r>
              <a:rPr lang="en-US" sz="80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through Windows versions</a:t>
            </a:r>
            <a:endParaRPr lang="en-US" sz="8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ixeboy" panose="020005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95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0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reveal/>
        <p:sndAc>
          <p:stSnd>
            <p:snd r:embed="rId2" name="95.wav"/>
          </p:stSnd>
        </p:sndAc>
      </p:transition>
    </mc:Choice>
    <mc:Fallback xmlns="">
      <p:transition spd="slow" advClick="0" advTm="6000">
        <p:fade/>
        <p:sndAc>
          <p:stSnd>
            <p:snd r:embed="rId4" name="9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98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9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">
        <p:split orient="vert"/>
        <p:sndAc>
          <p:stSnd>
            <p:snd r:embed="rId2" name="98.wav"/>
          </p:stSnd>
        </p:sndAc>
      </p:transition>
    </mc:Choice>
    <mc:Fallback xmlns="">
      <p:transition spd="slow" advClick="0" advTm="6000">
        <p:split orient="vert"/>
        <p:sndAc>
          <p:stSnd>
            <p:snd r:embed="rId4" name="9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270" y="5212080"/>
            <a:ext cx="5519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2000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:circle/>
        <p:sndAc>
          <p:stSnd>
            <p:snd r:embed="rId2" name="2k.wav"/>
          </p:stSnd>
        </p:sndAc>
      </p:transition>
    </mc:Choice>
    <mc:Fallback xmlns="">
      <p:transition spd="slow" advClick="0" advTm="6000">
        <p:circle/>
        <p:sndAc>
          <p:stSnd>
            <p:snd r:embed="rId4" name="2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2212" y="5212080"/>
            <a:ext cx="4727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XP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warp dir="in"/>
        <p:sndAc>
          <p:stSnd>
            <p:snd r:embed="rId2" name="xp.wav"/>
          </p:stSnd>
        </p:sndAc>
      </p:transition>
    </mc:Choice>
    <mc:Fallback xmlns="">
      <p:transition spd="slow" advClick="0" advTm="6000">
        <p:fade/>
        <p:sndAc>
          <p:stSnd>
            <p:snd r:embed="rId5" name="xp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9914" y="5212080"/>
            <a:ext cx="4192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7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window dir="vert"/>
        <p:sndAc>
          <p:stSnd>
            <p:snd r:embed="rId2" name="7.wav"/>
          </p:stSnd>
        </p:sndAc>
      </p:transition>
    </mc:Choice>
    <mc:Fallback xmlns="">
      <p:transition spd="slow" advClick="0" advTm="5000">
        <p:fade/>
        <p:sndAc>
          <p:stSnd>
            <p:snd r:embed="rId5" name="7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10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ythrough/>
        <p:sndAc>
          <p:stSnd>
            <p:snd r:embed="rId2" name="10.wav"/>
          </p:stSnd>
        </p:sndAc>
      </p:transition>
    </mc:Choice>
    <mc:Fallback xmlns="">
      <p:transition spd="slow" advClick="0" advTm="3000">
        <p:fade/>
        <p:sndAc>
          <p:stSnd>
            <p:snd r:embed="rId5" name="10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11</a:t>
            </a:r>
            <a:endParaRPr lang="en-US" sz="6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14:prism/>
        <p:sndAc>
          <p:stSnd>
            <p:snd r:embed="rId2" name="11.wav"/>
          </p:stSnd>
        </p:sndAc>
      </p:transition>
    </mc:Choice>
    <mc:Fallback xmlns="">
      <p:transition spd="slow" advClick="0" advTm="4000">
        <p:fade/>
        <p:sndAc>
          <p:stSnd>
            <p:snd r:embed="rId5" name="11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19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Pixeboy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visnalize@gmail.com</dc:creator>
  <cp:lastModifiedBy>khang.nguyenduyvn@outlook.com</cp:lastModifiedBy>
  <cp:revision>2</cp:revision>
  <dcterms:created xsi:type="dcterms:W3CDTF">2021-08-03T12:24:26Z</dcterms:created>
  <dcterms:modified xsi:type="dcterms:W3CDTF">2021-08-05T12:03:14Z</dcterms:modified>
</cp:coreProperties>
</file>